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2AAAB-F65F-4761-943B-02826CDC4455}" type="datetimeFigureOut">
              <a:rPr lang="en-US" smtClean="0"/>
              <a:pPr/>
              <a:t>18-Apr-18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A410-7832-43B1-9CF7-7FFEFAB760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2AAAB-F65F-4761-943B-02826CDC4455}" type="datetimeFigureOut">
              <a:rPr lang="en-US" smtClean="0"/>
              <a:pPr/>
              <a:t>18-Apr-18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A410-7832-43B1-9CF7-7FFEFAB760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2AAAB-F65F-4761-943B-02826CDC4455}" type="datetimeFigureOut">
              <a:rPr lang="en-US" smtClean="0"/>
              <a:pPr/>
              <a:t>18-Apr-18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3DFA410-7832-43B1-9CF7-7FFEFAB760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2AAAB-F65F-4761-943B-02826CDC4455}" type="datetimeFigureOut">
              <a:rPr lang="en-US" smtClean="0"/>
              <a:pPr/>
              <a:t>18-Apr-18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A410-7832-43B1-9CF7-7FFEFAB760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2AAAB-F65F-4761-943B-02826CDC4455}" type="datetimeFigureOut">
              <a:rPr lang="en-US" smtClean="0"/>
              <a:pPr/>
              <a:t>18-Apr-18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A410-7832-43B1-9CF7-7FFEFAB760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2AAAB-F65F-4761-943B-02826CDC4455}" type="datetimeFigureOut">
              <a:rPr lang="en-US" smtClean="0"/>
              <a:pPr/>
              <a:t>18-Apr-18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A410-7832-43B1-9CF7-7FFEFAB760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2AAAB-F65F-4761-943B-02826CDC4455}" type="datetimeFigureOut">
              <a:rPr lang="en-US" smtClean="0"/>
              <a:pPr/>
              <a:t>18-Apr-18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A410-7832-43B1-9CF7-7FFEFAB760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2AAAB-F65F-4761-943B-02826CDC4455}" type="datetimeFigureOut">
              <a:rPr lang="en-US" smtClean="0"/>
              <a:pPr/>
              <a:t>18-Apr-18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A410-7832-43B1-9CF7-7FFEFAB760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2AAAB-F65F-4761-943B-02826CDC4455}" type="datetimeFigureOut">
              <a:rPr lang="en-US" smtClean="0"/>
              <a:pPr/>
              <a:t>18-Apr-18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A410-7832-43B1-9CF7-7FFEFAB760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2AAAB-F65F-4761-943B-02826CDC4455}" type="datetimeFigureOut">
              <a:rPr lang="en-US" smtClean="0"/>
              <a:pPr/>
              <a:t>18-Apr-18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A410-7832-43B1-9CF7-7FFEFAB760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2AAAB-F65F-4761-943B-02826CDC4455}" type="datetimeFigureOut">
              <a:rPr lang="en-US" smtClean="0"/>
              <a:pPr/>
              <a:t>18-Apr-18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FA410-7832-43B1-9CF7-7FFEFAB760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DF2AAAB-F65F-4761-943B-02826CDC4455}" type="datetimeFigureOut">
              <a:rPr lang="en-US" smtClean="0"/>
              <a:pPr/>
              <a:t>18-Apr-18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3DFA410-7832-43B1-9CF7-7FFEFAB760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3505200"/>
          </a:xfrm>
        </p:spPr>
        <p:txBody>
          <a:bodyPr>
            <a:normAutofit/>
          </a:bodyPr>
          <a:lstStyle/>
          <a:p>
            <a:r>
              <a:rPr lang="en-US" dirty="0">
                <a:effectLst/>
              </a:rPr>
              <a:t>Analysis of Discrimination and Racism 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95800"/>
            <a:ext cx="6400800" cy="2362200"/>
          </a:xfrm>
        </p:spPr>
        <p:txBody>
          <a:bodyPr/>
          <a:lstStyle/>
          <a:p>
            <a:r>
              <a:rPr lang="en-US" b="1" dirty="0"/>
              <a:t>Days of Glory Movie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92443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“Days of Glory” movie is a reflection of the world wars and all the events that took place during the fighting of soldiers from the African, Arab, German and white races. </a:t>
            </a:r>
          </a:p>
          <a:p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also shows the liberation which is highly portrayed by franc and Italy. </a:t>
            </a:r>
          </a:p>
        </p:txBody>
      </p:sp>
    </p:spTree>
    <p:extLst>
      <p:ext uri="{BB962C8B-B14F-4D97-AF65-F5344CB8AC3E}">
        <p14:creationId xmlns:p14="http://schemas.microsoft.com/office/powerpoint/2010/main" xmlns="" val="1010129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movie also shows the procession of war to deliver the message of certain themes which have been clearly portrayed such as discrimination and racism.</a:t>
            </a:r>
          </a:p>
          <a:p>
            <a:endParaRPr lang="en-US" dirty="0" smtClean="0"/>
          </a:p>
          <a:p>
            <a:r>
              <a:rPr lang="en-US" dirty="0" smtClean="0"/>
              <a:t>Additionally</a:t>
            </a:r>
            <a:r>
              <a:rPr lang="en-US" dirty="0"/>
              <a:t>, its major languages portrayed in the movie are French and Arabic which even proves that large numbers of wealth possessions are from the French Forces.</a:t>
            </a:r>
          </a:p>
        </p:txBody>
      </p:sp>
    </p:spTree>
    <p:extLst>
      <p:ext uri="{BB962C8B-B14F-4D97-AF65-F5344CB8AC3E}">
        <p14:creationId xmlns:p14="http://schemas.microsoft.com/office/powerpoint/2010/main" xmlns="" val="2800510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Racism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Days of Glory movie stars two different races from the African and Arab backgrounds.</a:t>
            </a:r>
          </a:p>
          <a:p>
            <a:r>
              <a:rPr lang="en-US" dirty="0"/>
              <a:t>It begins with a scene where tribal Chieftain of the men at Algeria come to the help of France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pic>
        <p:nvPicPr>
          <p:cNvPr id="4" name="Picture 3" descr="C:\Users\Hellen\AppData\Local\Microsoft\Windows\INetCache\Content.Word\IMG-20180418-WA0006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3810001"/>
            <a:ext cx="7696200" cy="2043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307932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the end of the war, the French kill the surviving warrior (Black) to show their ingratitude.</a:t>
            </a:r>
          </a:p>
          <a:p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shows that they do not respect any of the black men even though they seem to have rescued them from their enemies.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44930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French are therefore characterized by selflessness because their native recruits are fighting for their mother country. </a:t>
            </a:r>
          </a:p>
          <a:p>
            <a:endParaRPr lang="en-US" dirty="0"/>
          </a:p>
        </p:txBody>
      </p:sp>
      <p:pic>
        <p:nvPicPr>
          <p:cNvPr id="4" name="Picture 3" descr="C:\Users\Hellen\AppData\Local\Microsoft\Windows\INetCache\Content.Word\IMG-20180418-WA000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3428999"/>
            <a:ext cx="7315199" cy="30480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909414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Discrimination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Discrimination </a:t>
            </a:r>
            <a:r>
              <a:rPr lang="en-US" dirty="0"/>
              <a:t>occurs where the French are not interested in what the Arabs have to contribute about the war and hence they end up disrespecting them.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Africans who are sent to the North together with other whites fail to get promoted simply because they are discriminated against.</a:t>
            </a:r>
          </a:p>
        </p:txBody>
      </p:sp>
    </p:spTree>
    <p:extLst>
      <p:ext uri="{BB962C8B-B14F-4D97-AF65-F5344CB8AC3E}">
        <p14:creationId xmlns:p14="http://schemas.microsoft.com/office/powerpoint/2010/main" xmlns="" val="137966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Africans are also not allowed privileges such as to visit their families or to send any love letters to their wives.</a:t>
            </a:r>
          </a:p>
          <a:p>
            <a:endParaRPr lang="en-US" dirty="0" smtClean="0"/>
          </a:p>
          <a:p>
            <a:r>
              <a:rPr lang="en-US" dirty="0" smtClean="0"/>
              <a:t>They </a:t>
            </a:r>
            <a:r>
              <a:rPr lang="en-US" dirty="0"/>
              <a:t>are also lied to by the Nazis who tell them that they will be treated well if only they surrender.</a:t>
            </a:r>
          </a:p>
        </p:txBody>
      </p:sp>
    </p:spTree>
    <p:extLst>
      <p:ext uri="{BB962C8B-B14F-4D97-AF65-F5344CB8AC3E}">
        <p14:creationId xmlns:p14="http://schemas.microsoft.com/office/powerpoint/2010/main" xmlns="" val="1779207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a trick because in real sense they are not granted any freedom when they surrender.</a:t>
            </a:r>
          </a:p>
          <a:p>
            <a:r>
              <a:rPr lang="en-US" dirty="0"/>
              <a:t>The German troops also engage in killing and beating up the African prisoners of war during the implementation of the Geneva Convention. </a:t>
            </a:r>
          </a:p>
          <a:p>
            <a:endParaRPr lang="en-US" dirty="0"/>
          </a:p>
        </p:txBody>
      </p:sp>
      <p:pic>
        <p:nvPicPr>
          <p:cNvPr id="4" name="Picture 3" descr="C:\Users\Hellen\AppData\Local\Microsoft\Windows\INetCache\Content.Word\IMG-20180418-WA0007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4114800"/>
            <a:ext cx="7696200" cy="2362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767538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conclusion, the movie is a clear indication of the contribution the North African soldiers made to the free French forces while the wars were in progress.</a:t>
            </a:r>
          </a:p>
          <a:p>
            <a:endParaRPr lang="en-US" dirty="0" smtClean="0"/>
          </a:p>
          <a:p>
            <a:r>
              <a:rPr lang="en-US" dirty="0" smtClean="0"/>
              <a:t>Also</a:t>
            </a:r>
            <a:r>
              <a:rPr lang="en-US" dirty="0"/>
              <a:t>, it depicts that the African soldiers together with the Arab solders were highly discriminated against and their potential was not recognized due to their racial construct.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18366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However, they played a great part in saving the French during the world wars and hence they should have been treated better.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film maker however sought to show how these races were highly discriminated against simply because of their races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Hence</a:t>
            </a:r>
            <a:r>
              <a:rPr lang="en-US" dirty="0"/>
              <a:t>, discrimination and racism are the major themes portrayed in the “Days of Glory” movie.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1200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Wilson, E. (2007). “Days of Glory.” </a:t>
            </a:r>
            <a:r>
              <a:rPr lang="en-US" i="1" dirty="0" smtClean="0"/>
              <a:t>Film Quart, </a:t>
            </a:r>
            <a:r>
              <a:rPr lang="en-US" dirty="0" smtClean="0"/>
              <a:t>61(1), 16-22.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306374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21</TotalTime>
  <Words>492</Words>
  <Application>Microsoft Office PowerPoint</Application>
  <PresentationFormat>On-screen Show (4:3)</PresentationFormat>
  <Paragraphs>40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Apex</vt:lpstr>
      <vt:lpstr>Analysis of Discrimination and Racism  </vt:lpstr>
      <vt:lpstr>Introduction</vt:lpstr>
      <vt:lpstr>Slide 3</vt:lpstr>
      <vt:lpstr>Racism</vt:lpstr>
      <vt:lpstr>Slide 5</vt:lpstr>
      <vt:lpstr>Slide 6</vt:lpstr>
      <vt:lpstr>Discrimination</vt:lpstr>
      <vt:lpstr>Slide 8</vt:lpstr>
      <vt:lpstr>Slide 9</vt:lpstr>
      <vt:lpstr>Conclusion</vt:lpstr>
      <vt:lpstr>Slide 11</vt:lpstr>
      <vt:lpstr>References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Analysis of Discrimination and Racism</dc:title>
  <dc:creator>Hellen</dc:creator>
  <cp:lastModifiedBy>John</cp:lastModifiedBy>
  <cp:revision>2</cp:revision>
  <dcterms:created xsi:type="dcterms:W3CDTF">2018-04-18T08:05:08Z</dcterms:created>
  <dcterms:modified xsi:type="dcterms:W3CDTF">2018-04-18T11:49:03Z</dcterms:modified>
</cp:coreProperties>
</file>